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Amatic SC" panose="020B0604020202020204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Open Sans Light" panose="020B0604020202020204" charset="0"/>
      <p:regular r:id="rId30"/>
      <p:bold r:id="rId31"/>
      <p:italic r:id="rId32"/>
      <p:boldItalic r:id="rId33"/>
    </p:embeddedFont>
    <p:embeddedFont>
      <p:font typeface="Roboto Mono" panose="020B0604020202020204" charset="0"/>
      <p:regular r:id="rId34"/>
      <p:bold r:id="rId35"/>
      <p:italic r:id="rId36"/>
      <p:boldItalic r:id="rId37"/>
    </p:embeddedFont>
    <p:embeddedFont>
      <p:font typeface="Roboto Mono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78dffeb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78dffeb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78dffeb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78dffeb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78dffeb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78dffeb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78dffeb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78dffeb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2a36e7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2a36e7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578dffeb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578dffeb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78dffeb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78dffeb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78dffeb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78dffeb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2d43c66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62d43c66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78dffeb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578dffeb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06b2a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06b2a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578dffeb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578dffeb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b6c132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b6c132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ae7125c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ae7125c0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78dffe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78dffe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578dffeb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578dffeb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nce.html#Lifecycle-Dia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594500" y="1991025"/>
            <a:ext cx="87804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Životní cyklus Vue instance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r>
              <a:rPr lang="cs-CZ"/>
              <a:t>, </a:t>
            </a:r>
            <a:r>
              <a:rPr lang="en-US"/>
              <a:t>19. 5. 2020</a:t>
            </a:r>
            <a:endParaRPr lang="cs-CZ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cs-CZ"/>
              <a:t>Petr Sedláček, 6. 6.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beforeCreate / created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Tyto metody probíhají předtím, než je HTML instance přidána do DOMu.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beforeCreate</a:t>
            </a:r>
            <a:br>
              <a:rPr lang="en-US" sz="2400"/>
            </a:br>
            <a:r>
              <a:rPr lang="en-US" sz="2400"/>
              <a:t>Probíhá před tím, než Vue vytvoří data a metody instance, zatím neexistuje žádná reaktivita.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created</a:t>
            </a:r>
            <a:br>
              <a:rPr lang="en-US" sz="2400"/>
            </a:br>
            <a:r>
              <a:rPr lang="en-US" sz="2400"/>
              <a:t>Tato metoda se volá ve chvíli, kdy už existují data a metody a už jsou reaktivní. Šablona však ještě nebyla napojena na HTML prvek na stránce a nebyla vykreslena do DOM.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beforeMount / mounted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Tyto metody se volají těsně před a po prvním vykreslení Vue instance / komponenty.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beforeMount</a:t>
            </a:r>
            <a:br>
              <a:rPr lang="en-US" sz="2400"/>
            </a:br>
            <a:r>
              <a:rPr lang="en-US" sz="2400"/>
              <a:t>Tato metoda se zavolá, až se zkompiluje šablona a vytvoří se virtuální DOM.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mounted</a:t>
            </a:r>
            <a:br>
              <a:rPr lang="en-US" sz="2400"/>
            </a:br>
            <a:r>
              <a:rPr lang="en-US" sz="2400"/>
              <a:t>Šablona už je vykreslená do skutečného  DOM.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beforeUpdate / updated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Jakmile je komponenta vytvořená, probíhá dokola cyklus, kde Vue kontroluje, zda nedošlo ke změně dat.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beforeUpdate</a:t>
            </a:r>
            <a:br>
              <a:rPr lang="en-US" sz="2400"/>
            </a:br>
            <a:r>
              <a:rPr lang="en-US" sz="2400"/>
              <a:t>Volá se potom, co došlo ke změně dat, ale tato změna se ještě nevykreslila do DOM.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updated</a:t>
            </a:r>
            <a:br>
              <a:rPr lang="en-US" sz="2400"/>
            </a:br>
            <a:r>
              <a:rPr lang="en-US" sz="2400"/>
              <a:t>Volá se poté, co jsou změněná data vykreslena do DOM.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beforeDestroy / destroyed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Tyto metody se volají na konci životního cyklu, když dochází k odstranění instance.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beforeDestroy</a:t>
            </a:r>
            <a:br>
              <a:rPr lang="en-US" sz="2400"/>
            </a:br>
            <a:r>
              <a:rPr lang="en-US" sz="2400"/>
              <a:t>Volá se těsně předtím, než je instance/komponenta zničena (tj. v této fázi ještě existuje). Zde lze provádět různé úklid nepotřebných dat, událostí, apod.</a:t>
            </a:r>
            <a:br>
              <a:rPr lang="en-US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destroyed</a:t>
            </a:r>
            <a:br>
              <a:rPr lang="en-US" sz="2400"/>
            </a:br>
            <a:r>
              <a:rPr lang="en-US" sz="2400"/>
              <a:t>Volá se poté, co je komponenta zničena.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Komponenty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603750" y="22251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cs-CZ" sz="2400"/>
              <a:t>Stejně jako používáme metody životního cyklu teď, můžeme je používat i v komponentách.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cs-CZ" sz="2400"/>
              <a:t>T</a:t>
            </a:r>
            <a:r>
              <a:rPr lang="en-US" sz="2400"/>
              <a:t>ento životní cyklus má každá jednotlivá komponenta.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Načtení dat při startu aplikace</a:t>
            </a:r>
            <a:endParaRPr sz="3600"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Načtení dat v created()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Metoda životního cyklu created() se často používá jako místo, kde načítáme data ze vzdáleného API.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Lze použít i mounted() a často se s tím setkáte v různých návodech, ale created je vhodnější: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created se spouští v životním cyklu dříve než mounted - je tedy vhodné začít načítat data co nejdříve, ať na ně pak zbytečně dlouho nečekáme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/>
              <a:t>server-side rendering - metoda mounted se u něj nespouští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Načtení dat v created()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endParaRPr sz="180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'#app’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data: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seznam: []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},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created() {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fetch(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US" sz="1800" b="1" u="sng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https://api.com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.then(response =&gt; response.json())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.then(data =&gt;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this.seznam = data;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1028710" y="1350176"/>
            <a:ext cx="10134600" cy="440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 Vue aktualizuje DOM</a:t>
            </a:r>
            <a:endParaRPr sz="3600"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Virtuální DOM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Vue neaktualizuje DOM přímo - to je příliš výpočetně/časově náročné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má tzv. virtuální DOM - to jsou pouze JavaScriptové objekty, jejichž aktualizace je rychlá a “levná”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Při každé změně dat se aktualizuje virtuální DOM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Až jsou provedeny všechny změny ve virtuální DOM, tak Vue v určitou chvíli porovná virtuální DOM se skutečným a zjistí, kde se liší (tj. ve kterých částech stránky došlo ke změně)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Pouze tyto části pak aktualizuje ve skutečném DOMu - tj. nepřekresluje se celá stránka, ale pouze její relevantní část.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Virtuální DOM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400" y="1350169"/>
            <a:ext cx="8800613" cy="520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Životní cyklus instance</a:t>
            </a:r>
            <a:endParaRPr sz="360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Lifecycle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Vue instance prochází několika fázemi tzv. životního cyklu.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/>
              <a:t>Pro tyto fáze životního cyklu instance můžeme vytvářet vlastní metody, ve kterých můžeme provádět vlastní kód.</a:t>
            </a:r>
            <a:endParaRPr sz="2400"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964650" y="3825700"/>
            <a:ext cx="3225300" cy="17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beforeCreate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created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beforeMount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mounted</a:t>
            </a:r>
            <a:endParaRPr sz="2400"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4609650" y="3825700"/>
            <a:ext cx="3225300" cy="17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beforeUpdate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updated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beforeDestroy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destroyed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Lifecycle 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604270" y="1363200"/>
            <a:ext cx="4704600" cy="48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Metody pro jednotlivé fáze cyklu nevytváříme uvnitř vlastnosti methods instance, ale na stejné úrovni.</a:t>
            </a:r>
            <a:endParaRPr sz="2400"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6096000" y="1469050"/>
            <a:ext cx="4085400" cy="50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Vue({</a:t>
            </a:r>
            <a:endParaRPr sz="180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el: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‘#app’,</a:t>
            </a:r>
            <a:endParaRPr sz="180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methods: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},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created()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náš kód</a:t>
            </a:r>
            <a:b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},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updated()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náš kód</a:t>
            </a:r>
            <a:b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7" name="Google Shape;97;p21"/>
          <p:cNvCxnSpPr/>
          <p:nvPr/>
        </p:nvCxnSpPr>
        <p:spPr>
          <a:xfrm rot="10800000">
            <a:off x="8625825" y="3043625"/>
            <a:ext cx="858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21"/>
          <p:cNvSpPr txBox="1"/>
          <p:nvPr/>
        </p:nvSpPr>
        <p:spPr>
          <a:xfrm>
            <a:off x="9622575" y="2846250"/>
            <a:ext cx="160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Nejsou uvnitř methods</a:t>
            </a:r>
            <a:endParaRPr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Lifecycle diagram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https://vuejs.org/v2/guide/instance.html#Lifecycle-Diagram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Širokoúhlá obrazovka</PresentationFormat>
  <Paragraphs>71</Paragraphs>
  <Slides>17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5" baseType="lpstr">
      <vt:lpstr>Open Sans Light</vt:lpstr>
      <vt:lpstr>Roboto Mono Medium</vt:lpstr>
      <vt:lpstr>Arial</vt:lpstr>
      <vt:lpstr>Calibri</vt:lpstr>
      <vt:lpstr>Open Sans</vt:lpstr>
      <vt:lpstr>Roboto Mono</vt:lpstr>
      <vt:lpstr>Amatic SC</vt:lpstr>
      <vt:lpstr>Motiv Office</vt:lpstr>
      <vt:lpstr>Životní cyklus Vue instance </vt:lpstr>
      <vt:lpstr>Použití materiálů</vt:lpstr>
      <vt:lpstr>Jak Vue aktualizuje DOM</vt:lpstr>
      <vt:lpstr>Virtuální DOM</vt:lpstr>
      <vt:lpstr>Virtuální DOM</vt:lpstr>
      <vt:lpstr>Životní cyklus instance</vt:lpstr>
      <vt:lpstr>Lifecycle</vt:lpstr>
      <vt:lpstr>Lifecycle metody</vt:lpstr>
      <vt:lpstr>Lifecycle diagram</vt:lpstr>
      <vt:lpstr>beforeCreate / created</vt:lpstr>
      <vt:lpstr>beforeMount / mounted</vt:lpstr>
      <vt:lpstr>beforeUpdate / updated</vt:lpstr>
      <vt:lpstr>beforeDestroy / destroyed</vt:lpstr>
      <vt:lpstr>Komponenty</vt:lpstr>
      <vt:lpstr>Načtení dat při startu aplikace</vt:lpstr>
      <vt:lpstr>Načtení dat v created()</vt:lpstr>
      <vt:lpstr>Načtení dat v created()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Životní cyklus Vue instance </dc:title>
  <cp:lastModifiedBy>Petr Sedláček</cp:lastModifiedBy>
  <cp:revision>1</cp:revision>
  <dcterms:modified xsi:type="dcterms:W3CDTF">2020-06-05T17:32:27Z</dcterms:modified>
</cp:coreProperties>
</file>